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56" r:id="rId2"/>
    <p:sldId id="260" r:id="rId3"/>
    <p:sldId id="257" r:id="rId4"/>
    <p:sldId id="258" r:id="rId5"/>
    <p:sldId id="261" r:id="rId6"/>
    <p:sldId id="262" r:id="rId7"/>
    <p:sldId id="263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BBB59"/>
    <a:srgbClr val="E76E09"/>
    <a:srgbClr val="700A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7" autoAdjust="0"/>
    <p:restoredTop sz="94945" autoAdjust="0"/>
  </p:normalViewPr>
  <p:slideViewPr>
    <p:cSldViewPr snapToGrid="0">
      <p:cViewPr varScale="1">
        <p:scale>
          <a:sx n="89" d="100"/>
          <a:sy n="89" d="100"/>
        </p:scale>
        <p:origin x="819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CF3083-E14F-47AB-A2A1-E87B9FE76F77}" type="datetimeFigureOut">
              <a:rPr lang="en-US" smtClean="0"/>
              <a:t>2/23/2025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37C50F-FEB5-48E1-B95D-0C75563F68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3415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37C50F-FEB5-48E1-B95D-0C75563F68C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5119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E24300-EBE2-7154-1176-07BC6CB599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EFC31D-6BC2-7102-66C8-7434276766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C383B1-7B26-4BBB-21FE-194F97D354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61F33-6031-42AE-A75C-D67035444100}" type="datetimeFigureOut">
              <a:rPr lang="en-US" smtClean="0"/>
              <a:t>2/23/2025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EAE793-126A-7AAF-6BAB-98EFDD9C7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6F10C6-87CE-D6A6-6FD9-94E0444F92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0D1AB-2ADD-4690-9973-BC1CCD4EE6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3673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1CD17E-C73B-E7BF-92ED-4C4D91439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498EAD-A492-184C-E431-C4792A6D2F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6C1C2E-7154-4ACB-B46A-07D059447D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61F33-6031-42AE-A75C-D67035444100}" type="datetimeFigureOut">
              <a:rPr lang="en-US" smtClean="0"/>
              <a:t>2/23/2025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B87455-8C02-DADD-45E3-155A1D9B79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A05F6E-9ECC-D4C0-F98B-90C80A296C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0D1AB-2ADD-4690-9973-BC1CCD4EE6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6565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72D9CC0-C2F9-D81D-84DB-328F9A1A81E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FD8DB91-F3F6-F968-6C59-0AAA46AC96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D79DF8-4886-5C62-0E7A-9F28ADB299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61F33-6031-42AE-A75C-D67035444100}" type="datetimeFigureOut">
              <a:rPr lang="en-US" smtClean="0"/>
              <a:t>2/23/2025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B6C8A-E564-7114-3033-3851F24983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29EAA2-B5F2-59F5-9876-7163FB531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0D1AB-2ADD-4690-9973-BC1CCD4EE6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5327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C8A6AF-BB0C-4E66-1F45-C13F18F46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F317CB-7AB6-7357-345C-16FBE174D2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8ECF9E-8272-8242-E056-4BCC8F138B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61F33-6031-42AE-A75C-D67035444100}" type="datetimeFigureOut">
              <a:rPr lang="en-US" smtClean="0"/>
              <a:t>2/23/2025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44C3BC-54F7-387D-AE0F-E5448D7C34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D18233-2B5A-D7B7-CC8E-1887D15E3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0D1AB-2ADD-4690-9973-BC1CCD4EE6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0238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362EEC-3310-AEA7-5625-0E9136390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D619BB-73AB-E317-E0A5-1509484F62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EC381D-6FCB-7CCC-6B42-42E0F8347F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61F33-6031-42AE-A75C-D67035444100}" type="datetimeFigureOut">
              <a:rPr lang="en-US" smtClean="0"/>
              <a:t>2/23/2025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F2343D-8CDD-E350-4D74-E815128D3C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F4B8DA-34A3-4BB0-7F92-C156A2342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0D1AB-2ADD-4690-9973-BC1CCD4EE6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5934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35ECC6-F425-1FD6-C252-F6C54DF02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17B98B-93EB-43B7-97F8-6A4F55B87C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9161F5-5399-FDDA-0FD6-76FC8ABEBD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4B25D4-81B8-4FD6-2B3E-FDF97A24DA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61F33-6031-42AE-A75C-D67035444100}" type="datetimeFigureOut">
              <a:rPr lang="en-US" smtClean="0"/>
              <a:t>2/23/2025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6B2F94-85AD-094D-BE3E-AF99F211C3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30ACBD-9253-3BD5-CF63-0DD55C1D1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0D1AB-2ADD-4690-9973-BC1CCD4EE6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5537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F4F63B-55ED-7EB3-8C0D-2BC3AD6A06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DECD09-30B8-96F9-96D0-986870CFAF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1BC7CE-0461-2AA4-280E-907DC405BA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04940E-FB79-90C4-51D0-7E5B50C01F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B024E53-6997-59A1-28C2-B4A69779F72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7BD0173-5FD6-8BFB-EDB6-6E8ED24C4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61F33-6031-42AE-A75C-D67035444100}" type="datetimeFigureOut">
              <a:rPr lang="en-US" smtClean="0"/>
              <a:t>2/23/2025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4F34984-5FA7-3DB1-0AC1-985A712A0C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E95E370-452F-29F7-32AC-B714D4990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0D1AB-2ADD-4690-9973-BC1CCD4EE6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5814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8834A1-84F7-499C-E971-8B9BECCF9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8F854F7-715C-C7AB-2263-3EEB3B38B0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61F33-6031-42AE-A75C-D67035444100}" type="datetimeFigureOut">
              <a:rPr lang="en-US" smtClean="0"/>
              <a:t>2/23/2025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91ADB7-DC76-A3E6-152D-6292DABD04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3A6EFA-427D-5D0D-2FE5-CCC8928563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0D1AB-2ADD-4690-9973-BC1CCD4EE6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2489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7DA2B7B-9A49-D5CD-C252-8CCFE02C7D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61F33-6031-42AE-A75C-D67035444100}" type="datetimeFigureOut">
              <a:rPr lang="en-US" smtClean="0"/>
              <a:t>2/23/2025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69B4571-D1B8-DD34-F6E0-F70EEFE6B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3E74E5-4B3F-6EDE-FCEC-F7DA543E9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0D1AB-2ADD-4690-9973-BC1CCD4EE6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5535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886452-7C2C-0B91-BC9D-2FC6CF0A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A47013-0E0C-0254-FA41-01FFD4C508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A2461E-C1CE-413A-2912-A53362579F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A7339A-7189-D5BC-C8FC-106EDB825A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61F33-6031-42AE-A75C-D67035444100}" type="datetimeFigureOut">
              <a:rPr lang="en-US" smtClean="0"/>
              <a:t>2/23/2025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C5C480-8EEF-26BC-5359-260A59ECF4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B9E71D-7E29-0CB1-AEB9-0E1D1710C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0D1AB-2ADD-4690-9973-BC1CCD4EE6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7313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C0AEB6-A4BC-AC13-3436-13CD5534AE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283E1F8-9E62-40BD-F7F9-B228680A07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7E0D97-CCCA-C948-FF59-554F3DCD03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C029EE-7BD9-FB6A-B950-0363B2AA0E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61F33-6031-42AE-A75C-D67035444100}" type="datetimeFigureOut">
              <a:rPr lang="en-US" smtClean="0"/>
              <a:t>2/23/2025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EB3B39-F8C0-C0E0-F676-7F18A05391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CCD63C-FE76-5853-9E6E-94F5BD38A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0D1AB-2ADD-4690-9973-BC1CCD4EE6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7069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8D5D583-EC37-5B3C-88EA-3F0668FD77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A54DB2-642E-67A0-221D-2D79B896DC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DB6A31-9365-006C-FB0C-652836429A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5D61F33-6031-42AE-A75C-D67035444100}" type="datetimeFigureOut">
              <a:rPr lang="en-US" smtClean="0"/>
              <a:t>2/23/2025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8A8529-8EA3-9E2C-BB25-80D4F3B317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2FC99D-4880-CB35-36BA-310559700E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D80D1AB-2ADD-4690-9973-BC1CCD4EE6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6526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74132B-BC8E-7151-0EDB-625AA3FF4E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596494"/>
            <a:ext cx="12192000" cy="4135437"/>
          </a:xfrm>
        </p:spPr>
        <p:txBody>
          <a:bodyPr>
            <a:normAutofit/>
          </a:bodyPr>
          <a:lstStyle/>
          <a:p>
            <a:r>
              <a:rPr lang="en-US" sz="8000" b="1" dirty="0">
                <a:solidFill>
                  <a:srgbClr val="9BBB59"/>
                </a:solidFill>
                <a:latin typeface="Ravie" panose="04040805050809020602" pitchFamily="82" charset="0"/>
                <a:cs typeface="Miriam Fixed" panose="020F0502020204030204" pitchFamily="49" charset="-79"/>
              </a:rPr>
              <a:t>Comfy</a:t>
            </a:r>
            <a:r>
              <a:rPr lang="en-US" sz="8000" dirty="0">
                <a:latin typeface="Ravie" panose="04040805050809020602" pitchFamily="82" charset="0"/>
              </a:rPr>
              <a:t> </a:t>
            </a:r>
            <a:r>
              <a:rPr lang="en-US" sz="8000" dirty="0">
                <a:solidFill>
                  <a:schemeClr val="bg1"/>
                </a:solidFill>
                <a:effectLst>
                  <a:glow rad="127000">
                    <a:srgbClr val="E76E09"/>
                  </a:glow>
                </a:effectLst>
                <a:latin typeface="Ravie" panose="04040805050809020602" pitchFamily="82" charset="0"/>
              </a:rPr>
              <a:t>Week</a:t>
            </a:r>
            <a:r>
              <a:rPr lang="en-US" sz="8000" dirty="0">
                <a:latin typeface="Ravie" panose="04040805050809020602" pitchFamily="82" charset="0"/>
              </a:rPr>
              <a:t> </a:t>
            </a:r>
            <a:r>
              <a:rPr lang="en-US" sz="8000" dirty="0">
                <a:solidFill>
                  <a:srgbClr val="700A99"/>
                </a:solidFill>
                <a:latin typeface="Ravie" panose="04040805050809020602" pitchFamily="82" charset="0"/>
              </a:rPr>
              <a:t>!</a:t>
            </a:r>
          </a:p>
        </p:txBody>
      </p:sp>
      <p:sp>
        <p:nvSpPr>
          <p:cNvPr id="16" name="Subtitle 15">
            <a:extLst>
              <a:ext uri="{FF2B5EF4-FFF2-40B4-BE49-F238E27FC236}">
                <a16:creationId xmlns:a16="http://schemas.microsoft.com/office/drawing/2014/main" id="{8700FC0A-A579-21BB-736A-FE7B3158B0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208865"/>
            <a:ext cx="9144000" cy="2523067"/>
          </a:xfrm>
        </p:spPr>
        <p:txBody>
          <a:bodyPr>
            <a:normAutofit/>
          </a:bodyPr>
          <a:lstStyle/>
          <a:p>
            <a:r>
              <a:rPr lang="fr-FR" sz="4400" noProof="0" dirty="0">
                <a:solidFill>
                  <a:schemeClr val="tx1">
                    <a:lumMod val="50000"/>
                    <a:lumOff val="50000"/>
                  </a:schemeClr>
                </a:solidFill>
                <a:latin typeface="Ravie" panose="04040805050809020602" pitchFamily="82" charset="0"/>
              </a:rPr>
              <a:t>Présente</a:t>
            </a:r>
            <a:endParaRPr lang="en-US" sz="4000" dirty="0">
              <a:solidFill>
                <a:schemeClr val="tx1">
                  <a:lumMod val="50000"/>
                  <a:lumOff val="50000"/>
                </a:schemeClr>
              </a:solidFill>
              <a:latin typeface="Ravie" panose="04040805050809020602" pitchFamily="82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63D0024-6BA0-2CA8-6BC8-ED5A6DC7A5D6}"/>
              </a:ext>
            </a:extLst>
          </p:cNvPr>
          <p:cNvGrpSpPr/>
          <p:nvPr/>
        </p:nvGrpSpPr>
        <p:grpSpPr>
          <a:xfrm>
            <a:off x="2329066" y="1153733"/>
            <a:ext cx="7687118" cy="1411668"/>
            <a:chOff x="5607755" y="685028"/>
            <a:chExt cx="4261556" cy="782595"/>
          </a:xfrm>
        </p:grpSpPr>
        <p:pic>
          <p:nvPicPr>
            <p:cNvPr id="6" name="Picture 5" descr="A close up of a sign&#10;&#10;AI-generated content may be incorrect.">
              <a:extLst>
                <a:ext uri="{FF2B5EF4-FFF2-40B4-BE49-F238E27FC236}">
                  <a16:creationId xmlns:a16="http://schemas.microsoft.com/office/drawing/2014/main" id="{67DF8044-35C3-CD15-FF37-B5ACBE1591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5046"/>
            <a:stretch/>
          </p:blipFill>
          <p:spPr>
            <a:xfrm>
              <a:off x="7476067" y="685028"/>
              <a:ext cx="2393244" cy="782595"/>
            </a:xfrm>
            <a:prstGeom prst="rect">
              <a:avLst/>
            </a:prstGeom>
          </p:spPr>
        </p:pic>
        <p:pic>
          <p:nvPicPr>
            <p:cNvPr id="9" name="Picture 8" descr="A close up of a sign&#10;&#10;AI-generated content may be incorrect.">
              <a:extLst>
                <a:ext uri="{FF2B5EF4-FFF2-40B4-BE49-F238E27FC236}">
                  <a16:creationId xmlns:a16="http://schemas.microsoft.com/office/drawing/2014/main" id="{3AAD4619-34D1-B642-8B65-BD557F7817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439" b="54221"/>
            <a:stretch/>
          </p:blipFill>
          <p:spPr>
            <a:xfrm>
              <a:off x="5607755" y="755584"/>
              <a:ext cx="2119489" cy="65193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849111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DD22624-5802-4916-FF04-BCBD6D66D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E91F5CA-B392-444C-88E3-BF5BAAEBDE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59807F-B6FA-44D3-9A53-C55B6B5688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80681"/>
            <a:ext cx="12192000" cy="2777318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0E13777-572D-87D1-F283-E2B9DE8434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5060" y="5279511"/>
            <a:ext cx="9681882" cy="7398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>
                <a:solidFill>
                  <a:schemeClr val="tx1">
                    <a:lumMod val="85000"/>
                    <a:lumOff val="15000"/>
                  </a:schemeClr>
                </a:solidFill>
              </a:rPr>
              <a:t>“A comfortable week with ComfyUI.”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0F80E3-ACCE-B9A1-1440-AC9B941FF270}"/>
              </a:ext>
            </a:extLst>
          </p:cNvPr>
          <p:cNvSpPr txBox="1"/>
          <p:nvPr/>
        </p:nvSpPr>
        <p:spPr>
          <a:xfrm>
            <a:off x="2426447" y="6019391"/>
            <a:ext cx="7315199" cy="3651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1600" i="1" noProof="0">
                <a:solidFill>
                  <a:schemeClr val="tx1">
                    <a:lumMod val="85000"/>
                    <a:lumOff val="15000"/>
                  </a:schemeClr>
                </a:solidFill>
              </a:rPr>
              <a:t>“Une semaine confortable avec ComfyUI.”</a:t>
            </a:r>
            <a:endParaRPr lang="en-US" sz="1600" noProof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CDD066-D5F4-9836-2673-C0A6E9CAB86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9330"/>
          <a:stretch/>
        </p:blipFill>
        <p:spPr>
          <a:xfrm>
            <a:off x="20" y="10"/>
            <a:ext cx="12191979" cy="5886523"/>
          </a:xfrm>
          <a:custGeom>
            <a:avLst/>
            <a:gdLst/>
            <a:ahLst/>
            <a:cxnLst/>
            <a:rect l="l" t="t" r="r" b="b"/>
            <a:pathLst>
              <a:path w="12191999" h="5886533">
                <a:moveTo>
                  <a:pt x="4721173" y="4907914"/>
                </a:moveTo>
                <a:lnTo>
                  <a:pt x="4722109" y="4908125"/>
                </a:lnTo>
                <a:cubicBezTo>
                  <a:pt x="4721143" y="4908767"/>
                  <a:pt x="4718263" y="4909373"/>
                  <a:pt x="4717199" y="4909396"/>
                </a:cubicBezTo>
                <a:close/>
                <a:moveTo>
                  <a:pt x="0" y="0"/>
                </a:moveTo>
                <a:lnTo>
                  <a:pt x="12191999" y="0"/>
                </a:lnTo>
                <a:lnTo>
                  <a:pt x="12191999" y="5751311"/>
                </a:lnTo>
                <a:lnTo>
                  <a:pt x="12140860" y="5770509"/>
                </a:lnTo>
                <a:cubicBezTo>
                  <a:pt x="12126656" y="5772723"/>
                  <a:pt x="12093589" y="5827925"/>
                  <a:pt x="12080161" y="5826358"/>
                </a:cubicBezTo>
                <a:cubicBezTo>
                  <a:pt x="11978188" y="5850511"/>
                  <a:pt x="11967361" y="5873564"/>
                  <a:pt x="11917885" y="5861578"/>
                </a:cubicBezTo>
                <a:cubicBezTo>
                  <a:pt x="11872779" y="5859863"/>
                  <a:pt x="11928861" y="5896778"/>
                  <a:pt x="11894610" y="5883738"/>
                </a:cubicBezTo>
                <a:cubicBezTo>
                  <a:pt x="11860359" y="5870698"/>
                  <a:pt x="11736091" y="5807232"/>
                  <a:pt x="11712379" y="5783337"/>
                </a:cubicBezTo>
                <a:cubicBezTo>
                  <a:pt x="11688667" y="5759442"/>
                  <a:pt x="11627912" y="5782933"/>
                  <a:pt x="11585366" y="5740371"/>
                </a:cubicBezTo>
                <a:lnTo>
                  <a:pt x="11516470" y="5663679"/>
                </a:lnTo>
                <a:cubicBezTo>
                  <a:pt x="11468274" y="5661847"/>
                  <a:pt x="11507335" y="5626593"/>
                  <a:pt x="11462692" y="5610127"/>
                </a:cubicBezTo>
                <a:cubicBezTo>
                  <a:pt x="11417567" y="5608500"/>
                  <a:pt x="11408021" y="5556613"/>
                  <a:pt x="11369712" y="5548654"/>
                </a:cubicBezTo>
                <a:cubicBezTo>
                  <a:pt x="11354317" y="5554704"/>
                  <a:pt x="11288328" y="5499810"/>
                  <a:pt x="11273969" y="5488986"/>
                </a:cubicBezTo>
                <a:cubicBezTo>
                  <a:pt x="11231913" y="5490378"/>
                  <a:pt x="11221973" y="5480544"/>
                  <a:pt x="11195084" y="5467967"/>
                </a:cubicBezTo>
                <a:cubicBezTo>
                  <a:pt x="11164086" y="5497749"/>
                  <a:pt x="11171649" y="5471790"/>
                  <a:pt x="11143408" y="5468614"/>
                </a:cubicBezTo>
                <a:cubicBezTo>
                  <a:pt x="11125906" y="5464975"/>
                  <a:pt x="11102603" y="5460835"/>
                  <a:pt x="11085935" y="5459365"/>
                </a:cubicBezTo>
                <a:cubicBezTo>
                  <a:pt x="11057493" y="5459661"/>
                  <a:pt x="11029906" y="5441496"/>
                  <a:pt x="11030953" y="5456484"/>
                </a:cubicBezTo>
                <a:cubicBezTo>
                  <a:pt x="11007784" y="5459001"/>
                  <a:pt x="10982005" y="5463178"/>
                  <a:pt x="10951060" y="5461240"/>
                </a:cubicBezTo>
                <a:cubicBezTo>
                  <a:pt x="10885365" y="5424406"/>
                  <a:pt x="10915288" y="5460968"/>
                  <a:pt x="10857721" y="5448157"/>
                </a:cubicBezTo>
                <a:cubicBezTo>
                  <a:pt x="10806646" y="5435790"/>
                  <a:pt x="10707075" y="5402712"/>
                  <a:pt x="10644616" y="5387039"/>
                </a:cubicBezTo>
                <a:cubicBezTo>
                  <a:pt x="10616446" y="5382224"/>
                  <a:pt x="10558603" y="5371613"/>
                  <a:pt x="10519277" y="5366793"/>
                </a:cubicBezTo>
                <a:cubicBezTo>
                  <a:pt x="10495461" y="5368312"/>
                  <a:pt x="10473830" y="5354868"/>
                  <a:pt x="10445981" y="5364735"/>
                </a:cubicBezTo>
                <a:cubicBezTo>
                  <a:pt x="10436536" y="5368773"/>
                  <a:pt x="10409281" y="5367966"/>
                  <a:pt x="10383865" y="5360888"/>
                </a:cubicBezTo>
                <a:cubicBezTo>
                  <a:pt x="10374827" y="5369095"/>
                  <a:pt x="10347864" y="5360432"/>
                  <a:pt x="10336852" y="5360277"/>
                </a:cubicBezTo>
                <a:cubicBezTo>
                  <a:pt x="10323586" y="5366987"/>
                  <a:pt x="10274741" y="5357921"/>
                  <a:pt x="10261098" y="5350526"/>
                </a:cubicBezTo>
                <a:lnTo>
                  <a:pt x="10126497" y="5339011"/>
                </a:lnTo>
                <a:lnTo>
                  <a:pt x="10082166" y="5336916"/>
                </a:lnTo>
                <a:cubicBezTo>
                  <a:pt x="10074567" y="5338985"/>
                  <a:pt x="10046860" y="5337657"/>
                  <a:pt x="10039237" y="5338580"/>
                </a:cubicBezTo>
                <a:cubicBezTo>
                  <a:pt x="9998458" y="5328479"/>
                  <a:pt x="9984394" y="5327989"/>
                  <a:pt x="9960016" y="5323065"/>
                </a:cubicBezTo>
                <a:cubicBezTo>
                  <a:pt x="9918980" y="5322923"/>
                  <a:pt x="9888741" y="5326122"/>
                  <a:pt x="9847789" y="5316297"/>
                </a:cubicBezTo>
                <a:lnTo>
                  <a:pt x="9728306" y="5296090"/>
                </a:lnTo>
                <a:cubicBezTo>
                  <a:pt x="9675056" y="5305676"/>
                  <a:pt x="9602035" y="5297282"/>
                  <a:pt x="9584504" y="5284670"/>
                </a:cubicBezTo>
                <a:cubicBezTo>
                  <a:pt x="9518952" y="5270394"/>
                  <a:pt x="9415429" y="5244268"/>
                  <a:pt x="9343049" y="5238968"/>
                </a:cubicBezTo>
                <a:lnTo>
                  <a:pt x="9231367" y="5187063"/>
                </a:lnTo>
                <a:lnTo>
                  <a:pt x="9194807" y="5176984"/>
                </a:lnTo>
                <a:lnTo>
                  <a:pt x="9189243" y="5167745"/>
                </a:lnTo>
                <a:lnTo>
                  <a:pt x="9151229" y="5156543"/>
                </a:lnTo>
                <a:lnTo>
                  <a:pt x="9150207" y="5157608"/>
                </a:lnTo>
                <a:cubicBezTo>
                  <a:pt x="9147045" y="5159739"/>
                  <a:pt x="9143081" y="5160831"/>
                  <a:pt x="9137315" y="5159777"/>
                </a:cubicBezTo>
                <a:cubicBezTo>
                  <a:pt x="9138862" y="5179261"/>
                  <a:pt x="9130952" y="5165972"/>
                  <a:pt x="9113809" y="5161143"/>
                </a:cubicBezTo>
                <a:cubicBezTo>
                  <a:pt x="9112388" y="5190326"/>
                  <a:pt x="9068114" y="5155892"/>
                  <a:pt x="9053450" y="5169457"/>
                </a:cubicBezTo>
                <a:lnTo>
                  <a:pt x="9005483" y="5166172"/>
                </a:lnTo>
                <a:lnTo>
                  <a:pt x="9005198" y="5166412"/>
                </a:lnTo>
                <a:cubicBezTo>
                  <a:pt x="9003143" y="5166632"/>
                  <a:pt x="9000324" y="5166304"/>
                  <a:pt x="8996229" y="5165201"/>
                </a:cubicBezTo>
                <a:lnTo>
                  <a:pt x="8990391" y="5163140"/>
                </a:lnTo>
                <a:lnTo>
                  <a:pt x="8974334" y="5159914"/>
                </a:lnTo>
                <a:lnTo>
                  <a:pt x="8968008" y="5160614"/>
                </a:lnTo>
                <a:lnTo>
                  <a:pt x="8963045" y="5162839"/>
                </a:lnTo>
                <a:cubicBezTo>
                  <a:pt x="8954690" y="5154888"/>
                  <a:pt x="8955517" y="5145940"/>
                  <a:pt x="8928985" y="5166027"/>
                </a:cubicBezTo>
                <a:cubicBezTo>
                  <a:pt x="8898031" y="5165007"/>
                  <a:pt x="8789300" y="5150352"/>
                  <a:pt x="8752441" y="5146795"/>
                </a:cubicBezTo>
                <a:cubicBezTo>
                  <a:pt x="8719819" y="5136075"/>
                  <a:pt x="8748194" y="5149736"/>
                  <a:pt x="8707844" y="5144694"/>
                </a:cubicBezTo>
                <a:cubicBezTo>
                  <a:pt x="8671606" y="5125159"/>
                  <a:pt x="8639142" y="5141599"/>
                  <a:pt x="8596068" y="5136122"/>
                </a:cubicBezTo>
                <a:lnTo>
                  <a:pt x="8525227" y="5150964"/>
                </a:lnTo>
                <a:lnTo>
                  <a:pt x="8510980" y="5145049"/>
                </a:lnTo>
                <a:lnTo>
                  <a:pt x="8506164" y="5142048"/>
                </a:lnTo>
                <a:cubicBezTo>
                  <a:pt x="8502646" y="5140271"/>
                  <a:pt x="8500045" y="5139460"/>
                  <a:pt x="8497965" y="5139310"/>
                </a:cubicBezTo>
                <a:lnTo>
                  <a:pt x="8497591" y="5139489"/>
                </a:lnTo>
                <a:lnTo>
                  <a:pt x="8490246" y="5136439"/>
                </a:lnTo>
                <a:lnTo>
                  <a:pt x="8367179" y="5122397"/>
                </a:lnTo>
                <a:cubicBezTo>
                  <a:pt x="8362021" y="5120372"/>
                  <a:pt x="8357730" y="5120720"/>
                  <a:pt x="8353796" y="5122203"/>
                </a:cubicBezTo>
                <a:lnTo>
                  <a:pt x="8352369" y="5123043"/>
                </a:lnTo>
                <a:lnTo>
                  <a:pt x="8320101" y="5105625"/>
                </a:lnTo>
                <a:lnTo>
                  <a:pt x="8314429" y="5105299"/>
                </a:lnTo>
                <a:lnTo>
                  <a:pt x="8295170" y="5091404"/>
                </a:lnTo>
                <a:lnTo>
                  <a:pt x="8284273" y="5085581"/>
                </a:lnTo>
                <a:lnTo>
                  <a:pt x="8283146" y="5081138"/>
                </a:lnTo>
                <a:cubicBezTo>
                  <a:pt x="8280842" y="5077893"/>
                  <a:pt x="8276148" y="5075245"/>
                  <a:pt x="8266072" y="5073963"/>
                </a:cubicBezTo>
                <a:lnTo>
                  <a:pt x="8263373" y="5074193"/>
                </a:lnTo>
                <a:lnTo>
                  <a:pt x="8252030" y="5064350"/>
                </a:lnTo>
                <a:cubicBezTo>
                  <a:pt x="8248856" y="5060500"/>
                  <a:pt x="8246644" y="5056218"/>
                  <a:pt x="8245831" y="5051358"/>
                </a:cubicBezTo>
                <a:cubicBezTo>
                  <a:pt x="8181824" y="5054265"/>
                  <a:pt x="8147127" y="5020143"/>
                  <a:pt x="8090268" y="5005197"/>
                </a:cubicBezTo>
                <a:cubicBezTo>
                  <a:pt x="8025464" y="4982055"/>
                  <a:pt x="7967067" y="4960819"/>
                  <a:pt x="7905404" y="4963224"/>
                </a:cubicBezTo>
                <a:cubicBezTo>
                  <a:pt x="7835116" y="4948312"/>
                  <a:pt x="7780962" y="4946081"/>
                  <a:pt x="7718741" y="4937509"/>
                </a:cubicBezTo>
                <a:lnTo>
                  <a:pt x="7614343" y="4940980"/>
                </a:lnTo>
                <a:lnTo>
                  <a:pt x="7527539" y="4935152"/>
                </a:lnTo>
                <a:lnTo>
                  <a:pt x="7519567" y="4932599"/>
                </a:lnTo>
                <a:cubicBezTo>
                  <a:pt x="7513989" y="4931260"/>
                  <a:pt x="7510169" y="4930910"/>
                  <a:pt x="7507408" y="4931264"/>
                </a:cubicBezTo>
                <a:lnTo>
                  <a:pt x="7507036" y="4931591"/>
                </a:lnTo>
                <a:lnTo>
                  <a:pt x="7495791" y="4929639"/>
                </a:lnTo>
                <a:cubicBezTo>
                  <a:pt x="7476982" y="4925521"/>
                  <a:pt x="7422524" y="4942937"/>
                  <a:pt x="7405387" y="4937744"/>
                </a:cubicBezTo>
                <a:cubicBezTo>
                  <a:pt x="7374785" y="4940694"/>
                  <a:pt x="7333986" y="4941799"/>
                  <a:pt x="7312176" y="4947339"/>
                </a:cubicBezTo>
                <a:lnTo>
                  <a:pt x="7310849" y="4948781"/>
                </a:lnTo>
                <a:lnTo>
                  <a:pt x="7218556" y="4923532"/>
                </a:lnTo>
                <a:lnTo>
                  <a:pt x="7201098" y="4918982"/>
                </a:lnTo>
                <a:lnTo>
                  <a:pt x="7197000" y="4913624"/>
                </a:lnTo>
                <a:cubicBezTo>
                  <a:pt x="7192108" y="4910101"/>
                  <a:pt x="7184502" y="4907962"/>
                  <a:pt x="7170804" y="4908976"/>
                </a:cubicBezTo>
                <a:lnTo>
                  <a:pt x="7096984" y="4896748"/>
                </a:lnTo>
                <a:cubicBezTo>
                  <a:pt x="7061144" y="4895770"/>
                  <a:pt x="7050185" y="4894793"/>
                  <a:pt x="7018492" y="4897122"/>
                </a:cubicBezTo>
                <a:cubicBezTo>
                  <a:pt x="6937524" y="4886184"/>
                  <a:pt x="6943641" y="4862018"/>
                  <a:pt x="6904142" y="4867616"/>
                </a:cubicBezTo>
                <a:cubicBezTo>
                  <a:pt x="6871918" y="4872824"/>
                  <a:pt x="6787985" y="4853750"/>
                  <a:pt x="6708218" y="4839661"/>
                </a:cubicBezTo>
                <a:cubicBezTo>
                  <a:pt x="6649102" y="4830206"/>
                  <a:pt x="6628102" y="4816105"/>
                  <a:pt x="6549451" y="4810885"/>
                </a:cubicBezTo>
                <a:cubicBezTo>
                  <a:pt x="6472150" y="4766795"/>
                  <a:pt x="6409692" y="4790518"/>
                  <a:pt x="6317556" y="4764085"/>
                </a:cubicBezTo>
                <a:cubicBezTo>
                  <a:pt x="6297547" y="4748563"/>
                  <a:pt x="6209288" y="4765756"/>
                  <a:pt x="6168670" y="4761998"/>
                </a:cubicBezTo>
                <a:cubicBezTo>
                  <a:pt x="6128052" y="4758240"/>
                  <a:pt x="6090536" y="4744692"/>
                  <a:pt x="6073844" y="4741536"/>
                </a:cubicBezTo>
                <a:lnTo>
                  <a:pt x="6068526" y="4743073"/>
                </a:lnTo>
                <a:lnTo>
                  <a:pt x="6048634" y="4742390"/>
                </a:lnTo>
                <a:lnTo>
                  <a:pt x="6041279" y="4750739"/>
                </a:lnTo>
                <a:lnTo>
                  <a:pt x="6010088" y="4755832"/>
                </a:lnTo>
                <a:cubicBezTo>
                  <a:pt x="5998677" y="4756419"/>
                  <a:pt x="5970124" y="4755506"/>
                  <a:pt x="5957373" y="4752188"/>
                </a:cubicBezTo>
                <a:lnTo>
                  <a:pt x="5758915" y="4736496"/>
                </a:lnTo>
                <a:lnTo>
                  <a:pt x="5626957" y="4735473"/>
                </a:lnTo>
                <a:lnTo>
                  <a:pt x="5470902" y="4749493"/>
                </a:lnTo>
                <a:cubicBezTo>
                  <a:pt x="5478131" y="4762521"/>
                  <a:pt x="5439006" y="4748455"/>
                  <a:pt x="5432757" y="4760746"/>
                </a:cubicBezTo>
                <a:cubicBezTo>
                  <a:pt x="5429365" y="4770778"/>
                  <a:pt x="5391824" y="4775462"/>
                  <a:pt x="5381664" y="4778448"/>
                </a:cubicBezTo>
                <a:lnTo>
                  <a:pt x="5261760" y="4798865"/>
                </a:lnTo>
                <a:cubicBezTo>
                  <a:pt x="5251595" y="4799049"/>
                  <a:pt x="5230547" y="4807359"/>
                  <a:pt x="5222959" y="4809989"/>
                </a:cubicBezTo>
                <a:lnTo>
                  <a:pt x="5174657" y="4812979"/>
                </a:lnTo>
                <a:lnTo>
                  <a:pt x="5156551" y="4820202"/>
                </a:lnTo>
                <a:lnTo>
                  <a:pt x="5142595" y="4823602"/>
                </a:lnTo>
                <a:lnTo>
                  <a:pt x="5139593" y="4825703"/>
                </a:lnTo>
                <a:cubicBezTo>
                  <a:pt x="5133873" y="4829743"/>
                  <a:pt x="5128076" y="4833554"/>
                  <a:pt x="5121656" y="4836556"/>
                </a:cubicBezTo>
                <a:cubicBezTo>
                  <a:pt x="5108317" y="4807937"/>
                  <a:pt x="5064853" y="4857373"/>
                  <a:pt x="5065787" y="4829985"/>
                </a:cubicBezTo>
                <a:cubicBezTo>
                  <a:pt x="5028193" y="4841501"/>
                  <a:pt x="5038944" y="4812412"/>
                  <a:pt x="5011510" y="4846366"/>
                </a:cubicBezTo>
                <a:cubicBezTo>
                  <a:pt x="4937023" y="4845983"/>
                  <a:pt x="4916353" y="4832976"/>
                  <a:pt x="4840437" y="4870383"/>
                </a:cubicBezTo>
                <a:cubicBezTo>
                  <a:pt x="4806739" y="4887025"/>
                  <a:pt x="4784106" y="4898171"/>
                  <a:pt x="4762444" y="4898151"/>
                </a:cubicBezTo>
                <a:cubicBezTo>
                  <a:pt x="4741323" y="4902652"/>
                  <a:pt x="4729481" y="4905474"/>
                  <a:pt x="4723182" y="4907166"/>
                </a:cubicBezTo>
                <a:lnTo>
                  <a:pt x="4721173" y="4907914"/>
                </a:lnTo>
                <a:lnTo>
                  <a:pt x="4715524" y="4906639"/>
                </a:lnTo>
                <a:cubicBezTo>
                  <a:pt x="4680148" y="4913595"/>
                  <a:pt x="4524744" y="4914403"/>
                  <a:pt x="4515810" y="4916541"/>
                </a:cubicBezTo>
                <a:cubicBezTo>
                  <a:pt x="4457819" y="4929653"/>
                  <a:pt x="4462659" y="4930394"/>
                  <a:pt x="4428539" y="4927192"/>
                </a:cubicBezTo>
                <a:cubicBezTo>
                  <a:pt x="4423303" y="4923821"/>
                  <a:pt x="4368974" y="4930115"/>
                  <a:pt x="4362872" y="4928538"/>
                </a:cubicBezTo>
                <a:lnTo>
                  <a:pt x="4316962" y="4921923"/>
                </a:lnTo>
                <a:lnTo>
                  <a:pt x="4315106" y="4923264"/>
                </a:lnTo>
                <a:cubicBezTo>
                  <a:pt x="4306123" y="4926635"/>
                  <a:pt x="4299993" y="4926634"/>
                  <a:pt x="4295140" y="4925143"/>
                </a:cubicBezTo>
                <a:lnTo>
                  <a:pt x="4290059" y="4922226"/>
                </a:lnTo>
                <a:lnTo>
                  <a:pt x="4276138" y="4922472"/>
                </a:lnTo>
                <a:lnTo>
                  <a:pt x="4248113" y="4920148"/>
                </a:lnTo>
                <a:lnTo>
                  <a:pt x="4202046" y="4922943"/>
                </a:lnTo>
                <a:cubicBezTo>
                  <a:pt x="4201945" y="4923363"/>
                  <a:pt x="4201842" y="4923782"/>
                  <a:pt x="4201741" y="4924202"/>
                </a:cubicBezTo>
                <a:cubicBezTo>
                  <a:pt x="4200116" y="4927039"/>
                  <a:pt x="4197140" y="4929158"/>
                  <a:pt x="4191245" y="4929836"/>
                </a:cubicBezTo>
                <a:cubicBezTo>
                  <a:pt x="4204212" y="4947125"/>
                  <a:pt x="4161274" y="4945230"/>
                  <a:pt x="4142742" y="4945701"/>
                </a:cubicBezTo>
                <a:cubicBezTo>
                  <a:pt x="4124717" y="4952767"/>
                  <a:pt x="4099099" y="4966347"/>
                  <a:pt x="4083094" y="4972234"/>
                </a:cubicBezTo>
                <a:lnTo>
                  <a:pt x="4074543" y="4973069"/>
                </a:lnTo>
                <a:cubicBezTo>
                  <a:pt x="4074504" y="4973170"/>
                  <a:pt x="4074463" y="4973269"/>
                  <a:pt x="4074424" y="4973368"/>
                </a:cubicBezTo>
                <a:cubicBezTo>
                  <a:pt x="4072678" y="4974152"/>
                  <a:pt x="4069906" y="4974653"/>
                  <a:pt x="4065507" y="4974812"/>
                </a:cubicBezTo>
                <a:lnTo>
                  <a:pt x="4058951" y="4974594"/>
                </a:lnTo>
                <a:lnTo>
                  <a:pt x="4042361" y="4976215"/>
                </a:lnTo>
                <a:lnTo>
                  <a:pt x="4036993" y="4978649"/>
                </a:lnTo>
                <a:lnTo>
                  <a:pt x="4035360" y="4982316"/>
                </a:lnTo>
                <a:lnTo>
                  <a:pt x="4033775" y="4982081"/>
                </a:lnTo>
                <a:cubicBezTo>
                  <a:pt x="4021424" y="4977217"/>
                  <a:pt x="4016874" y="4968841"/>
                  <a:pt x="4004535" y="4994649"/>
                </a:cubicBezTo>
                <a:cubicBezTo>
                  <a:pt x="3976667" y="4987584"/>
                  <a:pt x="3972977" y="5002913"/>
                  <a:pt x="3936843" y="5012106"/>
                </a:cubicBezTo>
                <a:cubicBezTo>
                  <a:pt x="3920506" y="5004382"/>
                  <a:pt x="3908535" y="5009071"/>
                  <a:pt x="3897272" y="5017761"/>
                </a:cubicBezTo>
                <a:cubicBezTo>
                  <a:pt x="3861092" y="5017265"/>
                  <a:pt x="3829628" y="5031135"/>
                  <a:pt x="3789757" y="5037999"/>
                </a:cubicBezTo>
                <a:cubicBezTo>
                  <a:pt x="3741007" y="5052705"/>
                  <a:pt x="3725129" y="5054682"/>
                  <a:pt x="3682510" y="5061922"/>
                </a:cubicBezTo>
                <a:lnTo>
                  <a:pt x="3610032" y="5094193"/>
                </a:lnTo>
                <a:lnTo>
                  <a:pt x="3603852" y="5092831"/>
                </a:lnTo>
                <a:cubicBezTo>
                  <a:pt x="3599580" y="5092212"/>
                  <a:pt x="3596726" y="5092212"/>
                  <a:pt x="3594733" y="5092667"/>
                </a:cubicBezTo>
                <a:lnTo>
                  <a:pt x="3594498" y="5092936"/>
                </a:lnTo>
                <a:lnTo>
                  <a:pt x="3585975" y="5092246"/>
                </a:lnTo>
                <a:cubicBezTo>
                  <a:pt x="3571623" y="5090455"/>
                  <a:pt x="3549389" y="5104654"/>
                  <a:pt x="3536132" y="5101945"/>
                </a:cubicBezTo>
                <a:cubicBezTo>
                  <a:pt x="3513940" y="5106241"/>
                  <a:pt x="3488622" y="5099976"/>
                  <a:pt x="3473220" y="5105606"/>
                </a:cubicBezTo>
                <a:lnTo>
                  <a:pt x="3400725" y="5117654"/>
                </a:lnTo>
                <a:lnTo>
                  <a:pt x="3375935" y="5106247"/>
                </a:lnTo>
                <a:lnTo>
                  <a:pt x="3348219" y="5109860"/>
                </a:lnTo>
                <a:cubicBezTo>
                  <a:pt x="3337206" y="5110533"/>
                  <a:pt x="3327054" y="5111295"/>
                  <a:pt x="3319639" y="5114795"/>
                </a:cubicBezTo>
                <a:lnTo>
                  <a:pt x="3248529" y="5133347"/>
                </a:lnTo>
                <a:lnTo>
                  <a:pt x="3210308" y="5119794"/>
                </a:lnTo>
                <a:cubicBezTo>
                  <a:pt x="3206088" y="5117870"/>
                  <a:pt x="3200152" y="5117326"/>
                  <a:pt x="3190375" y="5119915"/>
                </a:cubicBezTo>
                <a:lnTo>
                  <a:pt x="3188145" y="5121096"/>
                </a:lnTo>
                <a:cubicBezTo>
                  <a:pt x="3182625" y="5119116"/>
                  <a:pt x="3141856" y="5121682"/>
                  <a:pt x="3108596" y="5122416"/>
                </a:cubicBezTo>
                <a:cubicBezTo>
                  <a:pt x="3055968" y="5124842"/>
                  <a:pt x="3048940" y="5117475"/>
                  <a:pt x="2988584" y="5125502"/>
                </a:cubicBezTo>
                <a:cubicBezTo>
                  <a:pt x="2928853" y="5129690"/>
                  <a:pt x="2917951" y="5124649"/>
                  <a:pt x="2876540" y="5133019"/>
                </a:cubicBezTo>
                <a:lnTo>
                  <a:pt x="2626864" y="5133771"/>
                </a:lnTo>
                <a:cubicBezTo>
                  <a:pt x="2562348" y="5111858"/>
                  <a:pt x="2563422" y="5142456"/>
                  <a:pt x="2491422" y="5135486"/>
                </a:cubicBezTo>
                <a:cubicBezTo>
                  <a:pt x="2433091" y="5200962"/>
                  <a:pt x="2455709" y="5160483"/>
                  <a:pt x="2415617" y="5168715"/>
                </a:cubicBezTo>
                <a:lnTo>
                  <a:pt x="2290098" y="5166151"/>
                </a:lnTo>
                <a:cubicBezTo>
                  <a:pt x="2257057" y="5152522"/>
                  <a:pt x="2202458" y="5187690"/>
                  <a:pt x="2161714" y="5169302"/>
                </a:cubicBezTo>
                <a:cubicBezTo>
                  <a:pt x="2122714" y="5172302"/>
                  <a:pt x="2080450" y="5180350"/>
                  <a:pt x="2056089" y="5184144"/>
                </a:cubicBezTo>
                <a:cubicBezTo>
                  <a:pt x="2019828" y="5191108"/>
                  <a:pt x="1978839" y="5203797"/>
                  <a:pt x="1944153" y="5211084"/>
                </a:cubicBezTo>
                <a:cubicBezTo>
                  <a:pt x="1925867" y="5199079"/>
                  <a:pt x="1896027" y="5224183"/>
                  <a:pt x="1847968" y="5227868"/>
                </a:cubicBezTo>
                <a:cubicBezTo>
                  <a:pt x="1827977" y="5213971"/>
                  <a:pt x="1815570" y="5230544"/>
                  <a:pt x="1777083" y="5212267"/>
                </a:cubicBezTo>
                <a:cubicBezTo>
                  <a:pt x="1775439" y="5214216"/>
                  <a:pt x="1773397" y="5216035"/>
                  <a:pt x="1771025" y="5217668"/>
                </a:cubicBezTo>
                <a:cubicBezTo>
                  <a:pt x="1757251" y="5227146"/>
                  <a:pt x="1735528" y="5228402"/>
                  <a:pt x="1722509" y="5220470"/>
                </a:cubicBezTo>
                <a:cubicBezTo>
                  <a:pt x="1691779" y="5208440"/>
                  <a:pt x="1662321" y="5203305"/>
                  <a:pt x="1633941" y="5200774"/>
                </a:cubicBezTo>
                <a:lnTo>
                  <a:pt x="1586145" y="5210184"/>
                </a:lnTo>
                <a:cubicBezTo>
                  <a:pt x="1567948" y="5215416"/>
                  <a:pt x="1545900" y="5226363"/>
                  <a:pt x="1524748" y="5232173"/>
                </a:cubicBezTo>
                <a:cubicBezTo>
                  <a:pt x="1502586" y="5235395"/>
                  <a:pt x="1478013" y="5230993"/>
                  <a:pt x="1459242" y="5245044"/>
                </a:cubicBezTo>
                <a:cubicBezTo>
                  <a:pt x="1421474" y="5260197"/>
                  <a:pt x="1374524" y="5244220"/>
                  <a:pt x="1349457" y="5280705"/>
                </a:cubicBezTo>
                <a:cubicBezTo>
                  <a:pt x="1273276" y="5302389"/>
                  <a:pt x="1121512" y="5336260"/>
                  <a:pt x="1009212" y="5361227"/>
                </a:cubicBezTo>
                <a:cubicBezTo>
                  <a:pt x="939016" y="5373529"/>
                  <a:pt x="866895" y="5370149"/>
                  <a:pt x="808572" y="5377024"/>
                </a:cubicBezTo>
                <a:cubicBezTo>
                  <a:pt x="802823" y="5374184"/>
                  <a:pt x="726016" y="5397963"/>
                  <a:pt x="719549" y="5396991"/>
                </a:cubicBezTo>
                <a:lnTo>
                  <a:pt x="698795" y="5397657"/>
                </a:lnTo>
                <a:cubicBezTo>
                  <a:pt x="689833" y="5401894"/>
                  <a:pt x="683492" y="5402495"/>
                  <a:pt x="678327" y="5401487"/>
                </a:cubicBezTo>
                <a:lnTo>
                  <a:pt x="672784" y="5399085"/>
                </a:lnTo>
                <a:lnTo>
                  <a:pt x="658406" y="5400696"/>
                </a:lnTo>
                <a:lnTo>
                  <a:pt x="629185" y="5401132"/>
                </a:lnTo>
                <a:lnTo>
                  <a:pt x="624558" y="5403782"/>
                </a:lnTo>
                <a:lnTo>
                  <a:pt x="581798" y="5408438"/>
                </a:lnTo>
                <a:cubicBezTo>
                  <a:pt x="581736" y="5408865"/>
                  <a:pt x="581671" y="5409294"/>
                  <a:pt x="581608" y="5409722"/>
                </a:cubicBezTo>
                <a:cubicBezTo>
                  <a:pt x="580204" y="5412704"/>
                  <a:pt x="577331" y="5415106"/>
                  <a:pt x="571299" y="5416358"/>
                </a:cubicBezTo>
                <a:cubicBezTo>
                  <a:pt x="551623" y="5426267"/>
                  <a:pt x="484499" y="5459654"/>
                  <a:pt x="463549" y="5469173"/>
                </a:cubicBezTo>
                <a:cubicBezTo>
                  <a:pt x="453136" y="5470720"/>
                  <a:pt x="449731" y="5472678"/>
                  <a:pt x="445606" y="5473465"/>
                </a:cubicBezTo>
                <a:lnTo>
                  <a:pt x="438799" y="5473893"/>
                </a:lnTo>
                <a:cubicBezTo>
                  <a:pt x="417222" y="5482183"/>
                  <a:pt x="343312" y="5513407"/>
                  <a:pt x="316138" y="5523213"/>
                </a:cubicBezTo>
                <a:cubicBezTo>
                  <a:pt x="298481" y="5517132"/>
                  <a:pt x="286556" y="5522972"/>
                  <a:pt x="275748" y="5532726"/>
                </a:cubicBezTo>
                <a:cubicBezTo>
                  <a:pt x="238274" y="5535784"/>
                  <a:pt x="207076" y="5552679"/>
                  <a:pt x="166496" y="5563424"/>
                </a:cubicBezTo>
                <a:lnTo>
                  <a:pt x="0" y="5629888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3631695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person in a garment&#10;&#10;AI-generated content may be incorrect.">
            <a:extLst>
              <a:ext uri="{FF2B5EF4-FFF2-40B4-BE49-F238E27FC236}">
                <a16:creationId xmlns:a16="http://schemas.microsoft.com/office/drawing/2014/main" id="{E32BF6ED-F4B3-BBB8-1AFC-959947B12A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61" r="263" b="42369"/>
          <a:stretch/>
        </p:blipFill>
        <p:spPr>
          <a:xfrm>
            <a:off x="7967351" y="-1"/>
            <a:ext cx="4224651" cy="3346705"/>
          </a:xfrm>
          <a:custGeom>
            <a:avLst/>
            <a:gdLst/>
            <a:ahLst/>
            <a:cxnLst/>
            <a:rect l="l" t="t" r="r" b="b"/>
            <a:pathLst>
              <a:path w="4224651" h="3346705">
                <a:moveTo>
                  <a:pt x="1549963" y="0"/>
                </a:moveTo>
                <a:lnTo>
                  <a:pt x="1555540" y="0"/>
                </a:lnTo>
                <a:lnTo>
                  <a:pt x="2621768" y="0"/>
                </a:lnTo>
                <a:lnTo>
                  <a:pt x="4224651" y="0"/>
                </a:lnTo>
                <a:lnTo>
                  <a:pt x="4224651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11" name="Picture 10" descr="A black sports car on a road&#10;&#10;AI-generated content may be incorrect.">
            <a:extLst>
              <a:ext uri="{FF2B5EF4-FFF2-40B4-BE49-F238E27FC236}">
                <a16:creationId xmlns:a16="http://schemas.microsoft.com/office/drawing/2014/main" id="{25DC2401-16F4-8E42-C685-7C64EB20F8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1" t="17401" r="-3491" b="17392"/>
          <a:stretch/>
        </p:blipFill>
        <p:spPr>
          <a:xfrm>
            <a:off x="4493434" y="243"/>
            <a:ext cx="7698564" cy="3346705"/>
          </a:xfrm>
          <a:custGeom>
            <a:avLst/>
            <a:gdLst/>
            <a:ahLst/>
            <a:cxnLst/>
            <a:rect l="l" t="t" r="r" b="b"/>
            <a:pathLst>
              <a:path w="7698564" h="3346705">
                <a:moveTo>
                  <a:pt x="1549963" y="0"/>
                </a:moveTo>
                <a:lnTo>
                  <a:pt x="1555540" y="0"/>
                </a:lnTo>
                <a:lnTo>
                  <a:pt x="2621768" y="0"/>
                </a:lnTo>
                <a:lnTo>
                  <a:pt x="4832507" y="0"/>
                </a:lnTo>
                <a:lnTo>
                  <a:pt x="3282657" y="3346461"/>
                </a:lnTo>
                <a:lnTo>
                  <a:pt x="7698564" y="3346461"/>
                </a:lnTo>
                <a:lnTo>
                  <a:pt x="7698564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9" name="Picture 8" descr="A spaceship on a desert&#10;&#10;AI-generated content may be incorrect.">
            <a:extLst>
              <a:ext uri="{FF2B5EF4-FFF2-40B4-BE49-F238E27FC236}">
                <a16:creationId xmlns:a16="http://schemas.microsoft.com/office/drawing/2014/main" id="{11C9B986-30AF-82B0-69D8-319CB3F355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" r="6313" b="3"/>
          <a:stretch/>
        </p:blipFill>
        <p:spPr>
          <a:xfrm>
            <a:off x="20" y="10"/>
            <a:ext cx="5859777" cy="3346695"/>
          </a:xfrm>
          <a:custGeom>
            <a:avLst/>
            <a:gdLst/>
            <a:ahLst/>
            <a:cxnLst/>
            <a:rect l="l" t="t" r="r" b="b"/>
            <a:pathLst>
              <a:path w="5859797" h="3346705">
                <a:moveTo>
                  <a:pt x="0" y="0"/>
                </a:moveTo>
                <a:lnTo>
                  <a:pt x="5859797" y="0"/>
                </a:lnTo>
                <a:lnTo>
                  <a:pt x="4309834" y="3346705"/>
                </a:lnTo>
                <a:lnTo>
                  <a:pt x="4304257" y="3346705"/>
                </a:lnTo>
                <a:lnTo>
                  <a:pt x="3238029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15" name="Picture 14" descr="Bowls of soup with noodles and eggs&#10;&#10;AI-generated content may be incorrect.">
            <a:extLst>
              <a:ext uri="{FF2B5EF4-FFF2-40B4-BE49-F238E27FC236}">
                <a16:creationId xmlns:a16="http://schemas.microsoft.com/office/drawing/2014/main" id="{AF75C7E9-4FE0-5E62-A2A4-04FDEF08290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33"/>
          <a:stretch/>
        </p:blipFill>
        <p:spPr>
          <a:xfrm>
            <a:off x="6350090" y="3511295"/>
            <a:ext cx="5841911" cy="3346705"/>
          </a:xfrm>
          <a:custGeom>
            <a:avLst/>
            <a:gdLst/>
            <a:ahLst/>
            <a:cxnLst/>
            <a:rect l="l" t="t" r="r" b="b"/>
            <a:pathLst>
              <a:path w="5841911" h="3346705">
                <a:moveTo>
                  <a:pt x="1549963" y="0"/>
                </a:moveTo>
                <a:lnTo>
                  <a:pt x="1555540" y="0"/>
                </a:lnTo>
                <a:lnTo>
                  <a:pt x="2621768" y="0"/>
                </a:lnTo>
                <a:lnTo>
                  <a:pt x="5841911" y="0"/>
                </a:lnTo>
                <a:lnTo>
                  <a:pt x="5841911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7" name="Picture 6" descr="A person with white hair and lightning coming out of his chest&#10;&#10;AI-generated content may be incorrect.">
            <a:extLst>
              <a:ext uri="{FF2B5EF4-FFF2-40B4-BE49-F238E27FC236}">
                <a16:creationId xmlns:a16="http://schemas.microsoft.com/office/drawing/2014/main" id="{263466A8-3394-00FF-28D4-27029738C53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68" t="11350" r="-4667" b="42463"/>
          <a:stretch/>
        </p:blipFill>
        <p:spPr>
          <a:xfrm>
            <a:off x="2861892" y="3511296"/>
            <a:ext cx="4836673" cy="3346705"/>
          </a:xfrm>
          <a:custGeom>
            <a:avLst/>
            <a:gdLst/>
            <a:ahLst/>
            <a:cxnLst/>
            <a:rect l="l" t="t" r="r" b="b"/>
            <a:pathLst>
              <a:path w="4836673" h="3346705">
                <a:moveTo>
                  <a:pt x="1549963" y="0"/>
                </a:moveTo>
                <a:lnTo>
                  <a:pt x="4836673" y="0"/>
                </a:lnTo>
                <a:lnTo>
                  <a:pt x="3286710" y="3346705"/>
                </a:lnTo>
                <a:lnTo>
                  <a:pt x="3281133" y="3346705"/>
                </a:lnTo>
                <a:lnTo>
                  <a:pt x="2214905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5" name="Picture 4" descr="A person with blue eyes wearing a metal armor&#10;&#10;AI-generated content may be incorrect.">
            <a:extLst>
              <a:ext uri="{FF2B5EF4-FFF2-40B4-BE49-F238E27FC236}">
                <a16:creationId xmlns:a16="http://schemas.microsoft.com/office/drawing/2014/main" id="{1D4B032C-61CB-F4EA-81E8-F472CA3DB26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60" r="2" b="29794"/>
          <a:stretch/>
        </p:blipFill>
        <p:spPr>
          <a:xfrm>
            <a:off x="-3" y="3511295"/>
            <a:ext cx="4213642" cy="3346705"/>
          </a:xfrm>
          <a:custGeom>
            <a:avLst/>
            <a:gdLst/>
            <a:ahLst/>
            <a:cxnLst/>
            <a:rect l="l" t="t" r="r" b="b"/>
            <a:pathLst>
              <a:path w="4213642" h="3346705">
                <a:moveTo>
                  <a:pt x="0" y="0"/>
                </a:moveTo>
                <a:lnTo>
                  <a:pt x="4213642" y="0"/>
                </a:lnTo>
                <a:lnTo>
                  <a:pt x="2663679" y="3346705"/>
                </a:lnTo>
                <a:lnTo>
                  <a:pt x="2658102" y="3346705"/>
                </a:lnTo>
                <a:lnTo>
                  <a:pt x="1591874" y="3346705"/>
                </a:lnTo>
                <a:lnTo>
                  <a:pt x="0" y="3346705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4692049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robot with a cape and a cape&#10;&#10;AI-generated content may be incorrect.">
            <a:extLst>
              <a:ext uri="{FF2B5EF4-FFF2-40B4-BE49-F238E27FC236}">
                <a16:creationId xmlns:a16="http://schemas.microsoft.com/office/drawing/2014/main" id="{2D560F3C-9179-50AA-B431-F5B7D6DEBE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" t="5553" r="25" b="52003"/>
          <a:stretch/>
        </p:blipFill>
        <p:spPr>
          <a:xfrm>
            <a:off x="4166505" y="10"/>
            <a:ext cx="4444096" cy="30670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5A1E2CB-64B7-CEF5-47D4-9C56B6B036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382" b="33762"/>
          <a:stretch/>
        </p:blipFill>
        <p:spPr>
          <a:xfrm>
            <a:off x="-1" y="3790950"/>
            <a:ext cx="8305800" cy="3067051"/>
          </a:xfrm>
          <a:prstGeom prst="rect">
            <a:avLst/>
          </a:prstGeom>
        </p:spPr>
      </p:pic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A518CE4-E4D4-4D8A-980F-6D692AC969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155454" cy="4845530"/>
          </a:xfrm>
          <a:custGeom>
            <a:avLst/>
            <a:gdLst>
              <a:gd name="connsiteX0" fmla="*/ 0 w 5155454"/>
              <a:gd name="connsiteY0" fmla="*/ 0 h 4845530"/>
              <a:gd name="connsiteX1" fmla="*/ 4766270 w 5155454"/>
              <a:gd name="connsiteY1" fmla="*/ 0 h 4845530"/>
              <a:gd name="connsiteX2" fmla="*/ 4896671 w 5155454"/>
              <a:gd name="connsiteY2" fmla="*/ 270697 h 4845530"/>
              <a:gd name="connsiteX3" fmla="*/ 5155454 w 5155454"/>
              <a:gd name="connsiteY3" fmla="*/ 1552495 h 4845530"/>
              <a:gd name="connsiteX4" fmla="*/ 1862419 w 5155454"/>
              <a:gd name="connsiteY4" fmla="*/ 4845530 h 4845530"/>
              <a:gd name="connsiteX5" fmla="*/ 21252 w 5155454"/>
              <a:gd name="connsiteY5" fmla="*/ 4283132 h 4845530"/>
              <a:gd name="connsiteX6" fmla="*/ 0 w 5155454"/>
              <a:gd name="connsiteY6" fmla="*/ 4267240 h 48455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55454" h="4845530">
                <a:moveTo>
                  <a:pt x="0" y="0"/>
                </a:moveTo>
                <a:lnTo>
                  <a:pt x="4766270" y="0"/>
                </a:lnTo>
                <a:lnTo>
                  <a:pt x="4896671" y="270697"/>
                </a:lnTo>
                <a:cubicBezTo>
                  <a:pt x="5063308" y="664671"/>
                  <a:pt x="5155454" y="1097822"/>
                  <a:pt x="5155454" y="1552495"/>
                </a:cubicBezTo>
                <a:cubicBezTo>
                  <a:pt x="5155454" y="3371188"/>
                  <a:pt x="3681112" y="4845530"/>
                  <a:pt x="1862419" y="4845530"/>
                </a:cubicBezTo>
                <a:cubicBezTo>
                  <a:pt x="1180409" y="4845530"/>
                  <a:pt x="546824" y="4638201"/>
                  <a:pt x="21252" y="4283132"/>
                </a:cubicBezTo>
                <a:lnTo>
                  <a:pt x="0" y="426724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" name="Picture 12" descr="A person with long red hair and a gold collared shirt&#10;&#10;AI-generated content may be incorrect.">
            <a:extLst>
              <a:ext uri="{FF2B5EF4-FFF2-40B4-BE49-F238E27FC236}">
                <a16:creationId xmlns:a16="http://schemas.microsoft.com/office/drawing/2014/main" id="{D51F7E70-CE1D-A395-4A00-ED57D56CD6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50" b="25001"/>
          <a:stretch/>
        </p:blipFill>
        <p:spPr>
          <a:xfrm>
            <a:off x="1" y="2"/>
            <a:ext cx="5017099" cy="4718647"/>
          </a:xfrm>
          <a:custGeom>
            <a:avLst/>
            <a:gdLst/>
            <a:ahLst/>
            <a:cxnLst/>
            <a:rect l="l" t="t" r="r" b="b"/>
            <a:pathLst>
              <a:path w="5017099" h="4718647">
                <a:moveTo>
                  <a:pt x="0" y="0"/>
                </a:moveTo>
                <a:lnTo>
                  <a:pt x="4599738" y="0"/>
                </a:lnTo>
                <a:lnTo>
                  <a:pt x="4636346" y="60259"/>
                </a:lnTo>
                <a:cubicBezTo>
                  <a:pt x="4879170" y="507256"/>
                  <a:pt x="5017099" y="1019504"/>
                  <a:pt x="5017099" y="1563967"/>
                </a:cubicBezTo>
                <a:cubicBezTo>
                  <a:pt x="5017099" y="3306249"/>
                  <a:pt x="3604701" y="4718647"/>
                  <a:pt x="1862419" y="4718647"/>
                </a:cubicBezTo>
                <a:cubicBezTo>
                  <a:pt x="1209063" y="4718647"/>
                  <a:pt x="602098" y="4520029"/>
                  <a:pt x="98607" y="4179877"/>
                </a:cubicBezTo>
                <a:lnTo>
                  <a:pt x="0" y="4106140"/>
                </a:lnTo>
                <a:close/>
              </a:path>
            </a:pathLst>
          </a:custGeom>
        </p:spPr>
      </p:pic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F82BF3E2-EB0E-40D6-8835-2367A5316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48480" y="1563968"/>
            <a:ext cx="6043520" cy="5294033"/>
          </a:xfrm>
          <a:custGeom>
            <a:avLst/>
            <a:gdLst>
              <a:gd name="connsiteX0" fmla="*/ 3600823 w 6043520"/>
              <a:gd name="connsiteY0" fmla="*/ 0 h 5294033"/>
              <a:gd name="connsiteX1" fmla="*/ 5891281 w 6043520"/>
              <a:gd name="connsiteY1" fmla="*/ 822253 h 5294033"/>
              <a:gd name="connsiteX2" fmla="*/ 6043520 w 6043520"/>
              <a:gd name="connsiteY2" fmla="*/ 960617 h 5294033"/>
              <a:gd name="connsiteX3" fmla="*/ 6043520 w 6043520"/>
              <a:gd name="connsiteY3" fmla="*/ 5294033 h 5294033"/>
              <a:gd name="connsiteX4" fmla="*/ 423445 w 6043520"/>
              <a:gd name="connsiteY4" fmla="*/ 5294033 h 5294033"/>
              <a:gd name="connsiteX5" fmla="*/ 282971 w 6043520"/>
              <a:gd name="connsiteY5" fmla="*/ 5002426 h 5294033"/>
              <a:gd name="connsiteX6" fmla="*/ 0 w 6043520"/>
              <a:gd name="connsiteY6" fmla="*/ 3600823 h 5294033"/>
              <a:gd name="connsiteX7" fmla="*/ 3600823 w 6043520"/>
              <a:gd name="connsiteY7" fmla="*/ 0 h 52940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43520" h="5294033">
                <a:moveTo>
                  <a:pt x="3600823" y="0"/>
                </a:moveTo>
                <a:cubicBezTo>
                  <a:pt x="4470871" y="0"/>
                  <a:pt x="5268847" y="308574"/>
                  <a:pt x="5891281" y="822253"/>
                </a:cubicBezTo>
                <a:lnTo>
                  <a:pt x="6043520" y="960617"/>
                </a:lnTo>
                <a:lnTo>
                  <a:pt x="6043520" y="5294033"/>
                </a:lnTo>
                <a:lnTo>
                  <a:pt x="423445" y="5294033"/>
                </a:lnTo>
                <a:lnTo>
                  <a:pt x="282971" y="5002426"/>
                </a:lnTo>
                <a:cubicBezTo>
                  <a:pt x="100759" y="4571630"/>
                  <a:pt x="0" y="4097993"/>
                  <a:pt x="0" y="3600823"/>
                </a:cubicBezTo>
                <a:cubicBezTo>
                  <a:pt x="0" y="1612143"/>
                  <a:pt x="1612143" y="0"/>
                  <a:pt x="360082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 descr="A person with long white hair wearing armor&#10;&#10;AI-generated content may be incorrect.">
            <a:extLst>
              <a:ext uri="{FF2B5EF4-FFF2-40B4-BE49-F238E27FC236}">
                <a16:creationId xmlns:a16="http://schemas.microsoft.com/office/drawing/2014/main" id="{4FCF4BC0-664B-E83A-14CA-AA185633A2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27" r="9401" b="-3"/>
          <a:stretch/>
        </p:blipFill>
        <p:spPr>
          <a:xfrm>
            <a:off x="6283728" y="1699213"/>
            <a:ext cx="5908273" cy="5158786"/>
          </a:xfrm>
          <a:custGeom>
            <a:avLst/>
            <a:gdLst/>
            <a:ahLst/>
            <a:cxnLst/>
            <a:rect l="l" t="t" r="r" b="b"/>
            <a:pathLst>
              <a:path w="5908273" h="5158786">
                <a:moveTo>
                  <a:pt x="3465576" y="0"/>
                </a:moveTo>
                <a:cubicBezTo>
                  <a:pt x="4302945" y="0"/>
                  <a:pt x="5070948" y="296984"/>
                  <a:pt x="5670004" y="791369"/>
                </a:cubicBezTo>
                <a:lnTo>
                  <a:pt x="5908273" y="1007923"/>
                </a:lnTo>
                <a:lnTo>
                  <a:pt x="5908273" y="5158786"/>
                </a:lnTo>
                <a:lnTo>
                  <a:pt x="443374" y="5158786"/>
                </a:lnTo>
                <a:lnTo>
                  <a:pt x="418277" y="5117476"/>
                </a:lnTo>
                <a:cubicBezTo>
                  <a:pt x="151523" y="4626427"/>
                  <a:pt x="0" y="4063697"/>
                  <a:pt x="0" y="3465576"/>
                </a:cubicBezTo>
                <a:cubicBezTo>
                  <a:pt x="0" y="1551591"/>
                  <a:pt x="1551591" y="0"/>
                  <a:pt x="3465576" y="0"/>
                </a:cubicBezTo>
                <a:close/>
              </a:path>
            </a:pathLst>
          </a:custGeom>
        </p:spPr>
      </p:pic>
      <p:sp>
        <p:nvSpPr>
          <p:cNvPr id="22" name="Oval 21">
            <a:extLst>
              <a:ext uri="{FF2B5EF4-FFF2-40B4-BE49-F238E27FC236}">
                <a16:creationId xmlns:a16="http://schemas.microsoft.com/office/drawing/2014/main" id="{481E86DD-89E6-42B2-8675-84B7C56BFF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50534" y="1716727"/>
            <a:ext cx="4572000" cy="4572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 descr="A person with blue hair and a nose ring&#10;&#10;AI-generated content may be incorrect.">
            <a:extLst>
              <a:ext uri="{FF2B5EF4-FFF2-40B4-BE49-F238E27FC236}">
                <a16:creationId xmlns:a16="http://schemas.microsoft.com/office/drawing/2014/main" id="{3E6CF6B8-CA4B-E200-C850-FB4A21ED6C7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88" r="-1" b="27562"/>
          <a:stretch/>
        </p:blipFill>
        <p:spPr>
          <a:xfrm>
            <a:off x="3287694" y="1853886"/>
            <a:ext cx="4297680" cy="4297680"/>
          </a:xfrm>
          <a:custGeom>
            <a:avLst/>
            <a:gdLst/>
            <a:ahLst/>
            <a:cxnLst/>
            <a:rect l="l" t="t" r="r" b="b"/>
            <a:pathLst>
              <a:path w="4297680" h="4297680">
                <a:moveTo>
                  <a:pt x="2148840" y="0"/>
                </a:moveTo>
                <a:cubicBezTo>
                  <a:pt x="3335612" y="0"/>
                  <a:pt x="4297680" y="962068"/>
                  <a:pt x="4297680" y="2148840"/>
                </a:cubicBezTo>
                <a:cubicBezTo>
                  <a:pt x="4297680" y="3335612"/>
                  <a:pt x="3335612" y="4297680"/>
                  <a:pt x="2148840" y="4297680"/>
                </a:cubicBezTo>
                <a:cubicBezTo>
                  <a:pt x="962068" y="4297680"/>
                  <a:pt x="0" y="3335612"/>
                  <a:pt x="0" y="2148840"/>
                </a:cubicBezTo>
                <a:cubicBezTo>
                  <a:pt x="0" y="962068"/>
                  <a:pt x="962068" y="0"/>
                  <a:pt x="2148840" y="0"/>
                </a:cubicBezTo>
                <a:close/>
              </a:path>
            </a:pathLst>
          </a:custGeom>
        </p:spPr>
      </p:pic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5EFE9E4D-D93B-4B04-A3B5-234F5DBB9E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62313" y="-1"/>
            <a:ext cx="4444096" cy="3211788"/>
          </a:xfrm>
          <a:custGeom>
            <a:avLst/>
            <a:gdLst>
              <a:gd name="connsiteX0" fmla="*/ 5102 w 4444096"/>
              <a:gd name="connsiteY0" fmla="*/ 0 h 3211788"/>
              <a:gd name="connsiteX1" fmla="*/ 4444096 w 4444096"/>
              <a:gd name="connsiteY1" fmla="*/ 0 h 3211788"/>
              <a:gd name="connsiteX2" fmla="*/ 4444096 w 4444096"/>
              <a:gd name="connsiteY2" fmla="*/ 2908319 h 3211788"/>
              <a:gd name="connsiteX3" fmla="*/ 4321598 w 4444096"/>
              <a:gd name="connsiteY3" fmla="*/ 2967330 h 3211788"/>
              <a:gd name="connsiteX4" fmla="*/ 3110753 w 4444096"/>
              <a:gd name="connsiteY4" fmla="*/ 3211788 h 3211788"/>
              <a:gd name="connsiteX5" fmla="*/ 0 w 4444096"/>
              <a:gd name="connsiteY5" fmla="*/ 101035 h 3211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44096" h="3211788">
                <a:moveTo>
                  <a:pt x="5102" y="0"/>
                </a:moveTo>
                <a:lnTo>
                  <a:pt x="4444096" y="0"/>
                </a:lnTo>
                <a:lnTo>
                  <a:pt x="4444096" y="2908319"/>
                </a:lnTo>
                <a:lnTo>
                  <a:pt x="4321598" y="2967330"/>
                </a:lnTo>
                <a:cubicBezTo>
                  <a:pt x="3949433" y="3124742"/>
                  <a:pt x="3540258" y="3211788"/>
                  <a:pt x="3110753" y="3211788"/>
                </a:cubicBezTo>
                <a:cubicBezTo>
                  <a:pt x="1392732" y="3211788"/>
                  <a:pt x="0" y="1819056"/>
                  <a:pt x="0" y="10103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9" name="Picture 8" descr="A person in a garment&#10;&#10;AI-generated content may be incorrect.">
            <a:extLst>
              <a:ext uri="{FF2B5EF4-FFF2-40B4-BE49-F238E27FC236}">
                <a16:creationId xmlns:a16="http://schemas.microsoft.com/office/drawing/2014/main" id="{2CF2605A-21B5-C3E4-5BA5-1EEC58774B6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34" b="39483"/>
          <a:stretch/>
        </p:blipFill>
        <p:spPr>
          <a:xfrm>
            <a:off x="7928700" y="-1"/>
            <a:ext cx="4277711" cy="3045402"/>
          </a:xfrm>
          <a:custGeom>
            <a:avLst/>
            <a:gdLst/>
            <a:ahLst/>
            <a:cxnLst/>
            <a:rect l="l" t="t" r="r" b="b"/>
            <a:pathLst>
              <a:path w="4277711" h="3045402">
                <a:moveTo>
                  <a:pt x="5102" y="0"/>
                </a:moveTo>
                <a:lnTo>
                  <a:pt x="4277711" y="0"/>
                </a:lnTo>
                <a:lnTo>
                  <a:pt x="4277711" y="2723810"/>
                </a:lnTo>
                <a:lnTo>
                  <a:pt x="4090449" y="2814019"/>
                </a:lnTo>
                <a:cubicBezTo>
                  <a:pt x="3738190" y="2963012"/>
                  <a:pt x="3350901" y="3045402"/>
                  <a:pt x="2944368" y="3045402"/>
                </a:cubicBezTo>
                <a:cubicBezTo>
                  <a:pt x="1318238" y="3045402"/>
                  <a:pt x="0" y="1727164"/>
                  <a:pt x="0" y="10103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7633069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B1859-C554-B502-971A-F2CA91DFDB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293918"/>
          </a:xfrm>
        </p:spPr>
        <p:txBody>
          <a:bodyPr/>
          <a:lstStyle/>
          <a:p>
            <a:r>
              <a:rPr lang="en-US" dirty="0"/>
              <a:t>What is stable diffusion?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DDF1F86-D7E6-94B1-AE5A-3BA6C3C118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9289" y="1293918"/>
            <a:ext cx="10834511" cy="4883045"/>
          </a:xfrm>
        </p:spPr>
        <p:txBody>
          <a:bodyPr/>
          <a:lstStyle/>
          <a:p>
            <a:r>
              <a:rPr lang="en-GB" dirty="0"/>
              <a:t>Stable Diffusion is a text-to-image deep learning model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Code and model weights have been released publicly</a:t>
            </a:r>
          </a:p>
          <a:p>
            <a:endParaRPr lang="en-GB" dirty="0"/>
          </a:p>
          <a:p>
            <a:r>
              <a:rPr lang="en-GB" dirty="0"/>
              <a:t>Can run on a GPU with 4 GB VRAM (&lt;500$ hardware)</a:t>
            </a:r>
          </a:p>
          <a:p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7E48915-EAC2-D191-AA94-4F8B6E3E5A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8949" y="4206433"/>
            <a:ext cx="807156" cy="807156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582AD63E-64BA-CCDF-BA5C-CD28270D685D}"/>
              </a:ext>
            </a:extLst>
          </p:cNvPr>
          <p:cNvGrpSpPr/>
          <p:nvPr/>
        </p:nvGrpSpPr>
        <p:grpSpPr>
          <a:xfrm>
            <a:off x="838200" y="1958768"/>
            <a:ext cx="6773334" cy="1955192"/>
            <a:chOff x="1343377" y="2073891"/>
            <a:chExt cx="5700890" cy="1645620"/>
          </a:xfrm>
        </p:grpSpPr>
        <p:pic>
          <p:nvPicPr>
            <p:cNvPr id="9" name="Content Placeholder 3" descr="A astronaut riding a horse&#10;&#10;AI-generated content may be incorrect.">
              <a:extLst>
                <a:ext uri="{FF2B5EF4-FFF2-40B4-BE49-F238E27FC236}">
                  <a16:creationId xmlns:a16="http://schemas.microsoft.com/office/drawing/2014/main" id="{41B23CBB-8D72-C1F0-9516-C75DEA2BF8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98647" y="2073891"/>
              <a:ext cx="1645620" cy="164562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700A99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63EC3ECD-CF47-C85B-8DEF-91FC26ADCB9C}"/>
                </a:ext>
              </a:extLst>
            </p:cNvPr>
            <p:cNvSpPr/>
            <p:nvPr/>
          </p:nvSpPr>
          <p:spPr>
            <a:xfrm>
              <a:off x="1343377" y="2364404"/>
              <a:ext cx="2353734" cy="1064595"/>
            </a:xfrm>
            <a:prstGeom prst="roundRect">
              <a:avLst/>
            </a:prstGeom>
            <a:solidFill>
              <a:srgbClr val="9BBB5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An astronaut </a:t>
              </a:r>
            </a:p>
            <a:p>
              <a:pPr algn="ctr"/>
              <a:r>
                <a:rPr lang="en-US" sz="2400" dirty="0"/>
                <a:t>riding a horse</a:t>
              </a:r>
            </a:p>
          </p:txBody>
        </p:sp>
        <p:sp>
          <p:nvSpPr>
            <p:cNvPr id="17" name="Arrow: Right 16">
              <a:extLst>
                <a:ext uri="{FF2B5EF4-FFF2-40B4-BE49-F238E27FC236}">
                  <a16:creationId xmlns:a16="http://schemas.microsoft.com/office/drawing/2014/main" id="{372A0696-68F5-665D-87AC-E298C3FAA6D1}"/>
                </a:ext>
              </a:extLst>
            </p:cNvPr>
            <p:cNvSpPr/>
            <p:nvPr/>
          </p:nvSpPr>
          <p:spPr>
            <a:xfrm>
              <a:off x="3896078" y="2489730"/>
              <a:ext cx="1303866" cy="753532"/>
            </a:xfrm>
            <a:prstGeom prst="rightArrow">
              <a:avLst/>
            </a:prstGeom>
            <a:noFill/>
            <a:ln w="76200">
              <a:solidFill>
                <a:srgbClr val="E76E09"/>
              </a:solidFill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9" name="Picture 18" descr="A yellow square with black text&#10;&#10;AI-generated content may be incorrect.">
            <a:extLst>
              <a:ext uri="{FF2B5EF4-FFF2-40B4-BE49-F238E27FC236}">
                <a16:creationId xmlns:a16="http://schemas.microsoft.com/office/drawing/2014/main" id="{5F57BADF-2CB3-2B4C-1F0D-F198BB978C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8883" y="5149675"/>
            <a:ext cx="1027288" cy="1027288"/>
          </a:xfrm>
          <a:prstGeom prst="rect">
            <a:avLst/>
          </a:prstGeom>
        </p:spPr>
      </p:pic>
      <p:pic>
        <p:nvPicPr>
          <p:cNvPr id="21" name="Picture 20" descr="A dollar sign with arrows pointing to the top&#10;&#10;AI-generated content may be incorrect.">
            <a:extLst>
              <a:ext uri="{FF2B5EF4-FFF2-40B4-BE49-F238E27FC236}">
                <a16:creationId xmlns:a16="http://schemas.microsoft.com/office/drawing/2014/main" id="{075C34A1-7456-5FC1-4DC0-E1BED17457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7161" y="5231520"/>
            <a:ext cx="863598" cy="863598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8D336AF5-F43A-BDB9-BBA9-21177F7DE9DA}"/>
              </a:ext>
            </a:extLst>
          </p:cNvPr>
          <p:cNvGrpSpPr/>
          <p:nvPr/>
        </p:nvGrpSpPr>
        <p:grpSpPr>
          <a:xfrm>
            <a:off x="7003428" y="0"/>
            <a:ext cx="5188572" cy="1293918"/>
            <a:chOff x="7003428" y="0"/>
            <a:chExt cx="5188572" cy="1293918"/>
          </a:xfrm>
        </p:grpSpPr>
        <p:pic>
          <p:nvPicPr>
            <p:cNvPr id="25" name="Picture 24" descr="A collage of animals&#10;&#10;AI-generated content may be incorrect.">
              <a:extLst>
                <a:ext uri="{FF2B5EF4-FFF2-40B4-BE49-F238E27FC236}">
                  <a16:creationId xmlns:a16="http://schemas.microsoft.com/office/drawing/2014/main" id="{A32A4DB1-B00E-860B-A781-273935AC436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93"/>
            <a:stretch/>
          </p:blipFill>
          <p:spPr>
            <a:xfrm>
              <a:off x="8302978" y="0"/>
              <a:ext cx="3889022" cy="1293918"/>
            </a:xfrm>
            <a:prstGeom prst="rect">
              <a:avLst/>
            </a:prstGeom>
          </p:spPr>
        </p:pic>
        <p:pic>
          <p:nvPicPr>
            <p:cNvPr id="26" name="Picture 25" descr="A collage of animals&#10;&#10;AI-generated content may be incorrect.">
              <a:extLst>
                <a:ext uri="{FF2B5EF4-FFF2-40B4-BE49-F238E27FC236}">
                  <a16:creationId xmlns:a16="http://schemas.microsoft.com/office/drawing/2014/main" id="{D547AD16-1B7B-8BA1-13B0-D5BF21C421E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169" b="50093"/>
            <a:stretch/>
          </p:blipFill>
          <p:spPr>
            <a:xfrm>
              <a:off x="7003428" y="1"/>
              <a:ext cx="2599099" cy="129391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20277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8AFC60-CB02-42D2-BBB3-96A4204BE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machine learning / artificial intelligence model?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61A542-F056-8379-4212-FB9902C5DF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Small network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C3E4339A-6B1A-1AED-80C0-CEEA489EF34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5330" t="33397" r="44647" b="38105"/>
          <a:stretch/>
        </p:blipFill>
        <p:spPr>
          <a:xfrm>
            <a:off x="2040028" y="2505075"/>
            <a:ext cx="2761161" cy="3684588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8D683F4-9949-B87E-AAD9-C2DA3260EF9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Big network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BCE30D1-5271-EC9A-2CBD-87FE0BF9EBA1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35928" t="5776" r="40009" b="10436"/>
          <a:stretch/>
        </p:blipFill>
        <p:spPr>
          <a:xfrm>
            <a:off x="7636470" y="2505075"/>
            <a:ext cx="2254648" cy="3684588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F047107-C3A6-B0DF-DBDF-D68BAA9E6B02}"/>
              </a:ext>
            </a:extLst>
          </p:cNvPr>
          <p:cNvSpPr txBox="1"/>
          <p:nvPr/>
        </p:nvSpPr>
        <p:spPr>
          <a:xfrm>
            <a:off x="2040028" y="6189663"/>
            <a:ext cx="22914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+ Low </a:t>
            </a:r>
            <a:r>
              <a:rPr lang="en-US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compute cost</a:t>
            </a:r>
          </a:p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  Low </a:t>
            </a:r>
            <a:r>
              <a:rPr lang="en-US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“intelligence”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8AA5E4B-B289-4C27-225B-E86FEDC0DC5F}"/>
              </a:ext>
            </a:extLst>
          </p:cNvPr>
          <p:cNvSpPr txBox="1"/>
          <p:nvPr/>
        </p:nvSpPr>
        <p:spPr>
          <a:xfrm>
            <a:off x="7636470" y="6189662"/>
            <a:ext cx="23450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+ High </a:t>
            </a:r>
            <a:r>
              <a:rPr lang="en-US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“intelligence”</a:t>
            </a:r>
          </a:p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  High </a:t>
            </a:r>
            <a:r>
              <a:rPr lang="en-US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compute cost</a:t>
            </a:r>
          </a:p>
        </p:txBody>
      </p:sp>
    </p:spTree>
    <p:extLst>
      <p:ext uri="{BB962C8B-B14F-4D97-AF65-F5344CB8AC3E}">
        <p14:creationId xmlns:p14="http://schemas.microsoft.com/office/powerpoint/2010/main" val="4002215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>
            <a:extLst>
              <a:ext uri="{FF2B5EF4-FFF2-40B4-BE49-F238E27FC236}">
                <a16:creationId xmlns:a16="http://schemas.microsoft.com/office/drawing/2014/main" id="{5C3D6AB9-DD73-3660-DD5F-C15C654585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71599"/>
          </a:xfrm>
        </p:spPr>
        <p:txBody>
          <a:bodyPr/>
          <a:lstStyle/>
          <a:p>
            <a:r>
              <a:rPr lang="en-US" dirty="0"/>
              <a:t>Generation steps</a:t>
            </a:r>
          </a:p>
        </p:txBody>
      </p:sp>
      <p:pic>
        <p:nvPicPr>
          <p:cNvPr id="21" name="Content Placeholder 20">
            <a:extLst>
              <a:ext uri="{FF2B5EF4-FFF2-40B4-BE49-F238E27FC236}">
                <a16:creationId xmlns:a16="http://schemas.microsoft.com/office/drawing/2014/main" id="{3C534B10-213C-CAC4-300C-ADD2E624D2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371600"/>
            <a:ext cx="12192000" cy="5486400"/>
          </a:xfrm>
        </p:spPr>
      </p:pic>
    </p:spTree>
    <p:extLst>
      <p:ext uri="{BB962C8B-B14F-4D97-AF65-F5344CB8AC3E}">
        <p14:creationId xmlns:p14="http://schemas.microsoft.com/office/powerpoint/2010/main" val="27875770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347</TotalTime>
  <Words>93</Words>
  <Application>Microsoft Office PowerPoint</Application>
  <PresentationFormat>Widescreen</PresentationFormat>
  <Paragraphs>25</Paragraphs>
  <Slides>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Aptos</vt:lpstr>
      <vt:lpstr>Aptos Display</vt:lpstr>
      <vt:lpstr>Arial</vt:lpstr>
      <vt:lpstr>Calibri</vt:lpstr>
      <vt:lpstr>Ravie</vt:lpstr>
      <vt:lpstr>Office Theme</vt:lpstr>
      <vt:lpstr>Comfy Week !</vt:lpstr>
      <vt:lpstr>“A comfortable week with ComfyUI.”</vt:lpstr>
      <vt:lpstr>PowerPoint Presentation</vt:lpstr>
      <vt:lpstr>PowerPoint Presentation</vt:lpstr>
      <vt:lpstr>What is stable diffusion?</vt:lpstr>
      <vt:lpstr>What is a machine learning / artificial intelligence model?</vt:lpstr>
      <vt:lpstr>Generation steps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Dubois, Paul</dc:creator>
  <cp:lastModifiedBy>Dubois, Paul</cp:lastModifiedBy>
  <cp:revision>11</cp:revision>
  <dcterms:created xsi:type="dcterms:W3CDTF">2025-02-22T18:42:33Z</dcterms:created>
  <dcterms:modified xsi:type="dcterms:W3CDTF">2025-02-23T10:22:31Z</dcterms:modified>
</cp:coreProperties>
</file>